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0923"/>
            <a:ext cx="12192000" cy="1269039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Etlawmin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Bia Un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033867"/>
            <a:ext cx="12191999" cy="3011826"/>
          </a:xfrm>
        </p:spPr>
        <p:txBody>
          <a:bodyPr>
            <a:normAutofit/>
          </a:bodyPr>
          <a:lstStyle/>
          <a:p>
            <a:r>
              <a:rPr lang="en-US" sz="2800" dirty="0"/>
              <a:t>Worship the Lord in the Beauty of Holiness</a:t>
            </a:r>
          </a:p>
          <a:p>
            <a:r>
              <a:rPr lang="en-US" sz="2800" dirty="0"/>
              <a:t>Late 95:6</a:t>
            </a:r>
          </a:p>
          <a:p>
            <a:r>
              <a:rPr lang="en-US" sz="2800" dirty="0"/>
              <a:t>John Samuel Bewley </a:t>
            </a:r>
            <a:r>
              <a:rPr lang="en-US" sz="2800" dirty="0" err="1"/>
              <a:t>Monsel</a:t>
            </a:r>
            <a:r>
              <a:rPr lang="en-US" sz="2800" dirty="0"/>
              <a:t>, 1811-1875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Bb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Etlawm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kiniamkhiatna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lungnuamsak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vaihawmsak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56475" y="6156101"/>
            <a:ext cx="2435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ci-in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kisuang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 la,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etlawm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tau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biakpiakna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hikhin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47849" y="6156101"/>
            <a:ext cx="2444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ding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kahnate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29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171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13. A Etlawmin Topa Bia Un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2018-12-13T16:19:56Z</dcterms:modified>
</cp:coreProperties>
</file>